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</p:sldIdLst>
  <p:sldSz cx="10160000" cy="5715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BEE8E6"/>
    <a:srgbClr val="33CCCC"/>
    <a:srgbClr val="990000"/>
    <a:srgbClr val="008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86AC8A3-7EA5-4784-8A70-ED77FCE18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3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C8EE753-98F5-4D75-8E07-7D80F49E05EB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51005_Presentation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2127250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9400" y="1704975"/>
            <a:ext cx="9601200" cy="3384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51005_Presentation-0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50" y="0"/>
            <a:ext cx="10153650" cy="758825"/>
          </a:xfrm>
          <a:prstGeom prst="rect">
            <a:avLst/>
          </a:prstGeom>
          <a:noFill/>
        </p:spPr>
      </p:pic>
      <p:pic>
        <p:nvPicPr>
          <p:cNvPr id="1031" name="Picture 7" descr="Conf_20251005_Presentation-0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916738" y="5026025"/>
            <a:ext cx="3243262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081463"/>
            <a:ext cx="7777162" cy="1155700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chemeClr val="tx2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chemeClr val="tx2"/>
                </a:solidFill>
              </a:rPr>
              <a:t>Tahoma</a:t>
            </a:r>
            <a:r>
              <a:rPr lang="ru-RU" altLang="ru-RU" sz="2000" i="1" smtClean="0">
                <a:solidFill>
                  <a:schemeClr val="tx2"/>
                </a:solidFill>
              </a:rPr>
              <a:t> </a:t>
            </a:r>
            <a:r>
              <a:rPr altLang="ru-RU" sz="2000" i="1" smtClean="0">
                <a:solidFill>
                  <a:schemeClr val="tx2"/>
                </a:solidFill>
              </a:rPr>
              <a:t>2</a:t>
            </a:r>
            <a:r>
              <a:rPr lang="ru-RU" altLang="ru-RU" sz="2000" i="1" smtClean="0">
                <a:solidFill>
                  <a:schemeClr val="tx2"/>
                </a:solidFill>
              </a:rPr>
              <a:t>0</a:t>
            </a:r>
            <a:r>
              <a:rPr altLang="ru-RU" sz="2000" i="1" smtClean="0">
                <a:solidFill>
                  <a:schemeClr val="tx2"/>
                </a:solidFill>
              </a:rPr>
              <a:t> pt</a:t>
            </a:r>
            <a:endParaRPr lang="ru-RU" altLang="ru-RU" sz="2000" i="1" smtClean="0">
              <a:solidFill>
                <a:schemeClr val="tx2"/>
              </a:solidFill>
            </a:endParaRPr>
          </a:p>
        </p:txBody>
      </p:sp>
      <p:sp>
        <p:nvSpPr>
          <p:cNvPr id="13314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chemeClr val="tx2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chemeClr val="tx2"/>
                </a:solidFill>
              </a:rPr>
              <a:t>Tahoma</a:t>
            </a:r>
            <a:r>
              <a:rPr lang="ru-RU" altLang="ru-RU" sz="2400" smtClean="0">
                <a:solidFill>
                  <a:schemeClr val="tx2"/>
                </a:solidFill>
              </a:rPr>
              <a:t> полужирный 24</a:t>
            </a:r>
            <a:r>
              <a:rPr lang="en-US" altLang="ru-RU" sz="2400" smtClean="0">
                <a:solidFill>
                  <a:schemeClr val="tx2"/>
                </a:solidFill>
              </a:rPr>
              <a:t> PT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136194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cs typeface="Tahoma" pitchFamily="34" charset="0"/>
            </a:endParaRPr>
          </a:p>
        </p:txBody>
      </p:sp>
      <p:sp>
        <p:nvSpPr>
          <p:cNvPr id="136195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9900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990000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9900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990000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9900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199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136202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3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4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5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6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136207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136208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16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990000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990000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990000"/>
              </a:buClr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7675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Базовые цвета: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Белый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  <a:r>
              <a:rPr lang="en-US" sz="1200" i="1">
                <a:solidFill>
                  <a:schemeClr val="tx2"/>
                </a:solidFill>
              </a:rPr>
              <a:t> B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</a:p>
        </p:txBody>
      </p:sp>
      <p:sp>
        <p:nvSpPr>
          <p:cNvPr id="17414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153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0</a:t>
            </a:r>
            <a:r>
              <a:rPr lang="en-US" sz="1200" i="1">
                <a:solidFill>
                  <a:schemeClr val="tx2"/>
                </a:solidFill>
              </a:rPr>
              <a:t> B</a:t>
            </a:r>
            <a:r>
              <a:rPr lang="ru-RU" sz="1200" i="1">
                <a:solidFill>
                  <a:schemeClr val="tx2"/>
                </a:solidFill>
              </a:rPr>
              <a:t>0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8434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9900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9900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Выделения текста и текстовых блоков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белым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BEE8E6"/>
                </a:solidFill>
              </a:rPr>
              <a:t>полужирным</a:t>
            </a:r>
            <a:r>
              <a:rPr altLang="ru-RU" smtClean="0">
                <a:solidFill>
                  <a:srgbClr val="BEE8E6"/>
                </a:solidFill>
              </a:rPr>
              <a:t> </a:t>
            </a:r>
            <a:r>
              <a:rPr altLang="ru-RU" b="1" smtClean="0">
                <a:solidFill>
                  <a:srgbClr val="BEE8E6"/>
                </a:solidFill>
              </a:rPr>
              <a:t>светлым</a:t>
            </a:r>
            <a:r>
              <a:rPr altLang="ru-RU" b="1" smtClean="0">
                <a:solidFill>
                  <a:srgbClr val="E90081"/>
                </a:solidFill>
              </a:rPr>
              <a:t>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  <a:endParaRPr altLang="ru-RU" sz="15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белый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130052" name="Object 4"/>
          <p:cNvGraphicFramePr>
            <a:graphicFrameLocks noGrp="1"/>
          </p:cNvGraphicFramePr>
          <p:nvPr>
            <p:ph idx="1"/>
          </p:nvPr>
        </p:nvGraphicFramePr>
        <p:xfrm>
          <a:off x="1985963" y="1558925"/>
          <a:ext cx="6967537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558925"/>
                        <a:ext cx="6967537" cy="333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134149" name="Object 5"/>
          <p:cNvGraphicFramePr>
            <a:graphicFrameLocks noGrp="1"/>
          </p:cNvGraphicFramePr>
          <p:nvPr>
            <p:ph idx="1"/>
          </p:nvPr>
        </p:nvGraphicFramePr>
        <p:xfrm>
          <a:off x="1666875" y="1565275"/>
          <a:ext cx="682625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1565275"/>
                        <a:ext cx="682625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135196" name="Group 28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304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Tahoma</vt:lpstr>
      <vt:lpstr>Arial</vt:lpstr>
      <vt:lpstr>Open Sans</vt:lpstr>
      <vt:lpstr>Calibri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Иллюстрации и подписи к ним</vt:lpstr>
      <vt:lpstr>Выделения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180</cp:revision>
  <dcterms:created xsi:type="dcterms:W3CDTF">2018-04-02T14:44:39Z</dcterms:created>
  <dcterms:modified xsi:type="dcterms:W3CDTF">2025-09-26T11:02:34Z</dcterms:modified>
</cp:coreProperties>
</file>